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5"/>
  </p:sldMasterIdLst>
  <p:notesMasterIdLst>
    <p:notesMasterId r:id="rId11"/>
  </p:notesMasterIdLst>
  <p:sldIdLst>
    <p:sldId id="256" r:id="rId6"/>
    <p:sldId id="257" r:id="rId7"/>
    <p:sldId id="266" r:id="rId8"/>
    <p:sldId id="268" r:id="rId9"/>
    <p:sldId id="270" r:id="rId10"/>
  </p:sldIdLst>
  <p:sldSz cx="9144000" cy="6858000" type="screen4x3"/>
  <p:notesSz cx="6858000" cy="9144000"/>
  <p:custDataLst>
    <p:tags r:id="rId12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12E91-9755-43EF-B9C7-AFD5B9ED64B9}" v="2" dt="2022-02-14T07:11:58.9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7" autoAdjust="0"/>
  </p:normalViewPr>
  <p:slideViewPr>
    <p:cSldViewPr snapToGrid="0" snapToObjects="1"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14" Type="http://schemas.openxmlformats.org/officeDocument/2006/relationships/viewProps" Target="viewProps.xml"/><Relationship Id="rId9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 Hakvoort" userId="a6921e7a-fa2e-4c4d-8d10-98df3cbf81a3" providerId="ADAL" clId="{49512E91-9755-43EF-B9C7-AFD5B9ED64B9}"/>
    <pc:docChg chg="custSel modSld">
      <pc:chgData name="Pam Hakvoort" userId="a6921e7a-fa2e-4c4d-8d10-98df3cbf81a3" providerId="ADAL" clId="{49512E91-9755-43EF-B9C7-AFD5B9ED64B9}" dt="2022-02-14T07:11:41.430" v="1" actId="27636"/>
      <pc:docMkLst>
        <pc:docMk/>
      </pc:docMkLst>
      <pc:sldChg chg="modSp mod">
        <pc:chgData name="Pam Hakvoort" userId="a6921e7a-fa2e-4c4d-8d10-98df3cbf81a3" providerId="ADAL" clId="{49512E91-9755-43EF-B9C7-AFD5B9ED64B9}" dt="2022-02-14T07:11:41.421" v="0" actId="27636"/>
        <pc:sldMkLst>
          <pc:docMk/>
          <pc:sldMk cId="3743610049" sldId="257"/>
        </pc:sldMkLst>
        <pc:spChg chg="mod">
          <ac:chgData name="Pam Hakvoort" userId="a6921e7a-fa2e-4c4d-8d10-98df3cbf81a3" providerId="ADAL" clId="{49512E91-9755-43EF-B9C7-AFD5B9ED64B9}" dt="2022-02-14T07:11:41.421" v="0" actId="27636"/>
          <ac:spMkLst>
            <pc:docMk/>
            <pc:sldMk cId="3743610049" sldId="257"/>
            <ac:spMk id="6" creationId="{00000000-0000-0000-0000-000000000000}"/>
          </ac:spMkLst>
        </pc:spChg>
      </pc:sldChg>
      <pc:sldChg chg="modSp mod">
        <pc:chgData name="Pam Hakvoort" userId="a6921e7a-fa2e-4c4d-8d10-98df3cbf81a3" providerId="ADAL" clId="{49512E91-9755-43EF-B9C7-AFD5B9ED64B9}" dt="2022-02-14T07:11:41.430" v="1" actId="27636"/>
        <pc:sldMkLst>
          <pc:docMk/>
          <pc:sldMk cId="569555802" sldId="268"/>
        </pc:sldMkLst>
        <pc:spChg chg="mod">
          <ac:chgData name="Pam Hakvoort" userId="a6921e7a-fa2e-4c4d-8d10-98df3cbf81a3" providerId="ADAL" clId="{49512E91-9755-43EF-B9C7-AFD5B9ED64B9}" dt="2022-02-14T07:11:41.430" v="1" actId="27636"/>
          <ac:spMkLst>
            <pc:docMk/>
            <pc:sldMk cId="569555802" sldId="268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C5448-666F-4261-8456-E841F3F742E4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01756-A806-4CAF-A176-CDE199737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69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2FA513-AC11-4EA2-BC11-56D72263E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C1E4B21-2901-479E-ADAC-CD6631CA2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C29BA7-5D78-4262-B794-1CB920970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0C59D4-56C4-4372-80B4-85B425EE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64E830-4EFD-4832-8C77-BA21096F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55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32F2F-591E-41BC-B927-CF841384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EFFA736-E394-4801-B910-53C5F2493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709F2E-7FA4-4E9A-B716-9B5A08A5A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AB21E3-010E-4E8D-A8BA-5EA3DE1D7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15CBBD-366D-457F-BAF7-14D9F45C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57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A115673-3D34-46B9-96AD-5FA598793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89A612-A792-430A-B8CC-B26C587ED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5934D-7D90-4663-8E9C-7A57A86E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702D08-1305-42DB-BD03-094826A74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FA6F00-61BB-424A-BA89-2E308D11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91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11F1C-E7F3-4BB2-BF4B-B91067C2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E4993B-7297-4EA2-BE74-638C5AC9F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460670-3502-45B3-809D-6BEF6A2D9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6033A0-4360-43F6-9FC6-F5C535D1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6EC38C-72F8-42E0-8C5E-F024743A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51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8F6B9-E93F-45CC-9595-3D98BB911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D40208-FC54-4A73-BEB0-3B4208F9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09FB3D-3DBE-4C25-BFE7-E924F38A4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24D496-3738-4FBD-A2B8-213224CE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3512BE-8A8D-40C8-8BE3-78E769F3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7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A0658-FF85-4C79-ADB5-1F5391CA9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12A60A-BBC9-41C9-8FD3-8423B5135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09E450-505C-4B2B-B7EF-2608B7311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664F04-835E-4067-8CB5-D427A023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25A578-1466-4F6C-8B7C-591E8857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3158DED-4EAC-4DD8-BD68-E8D47C8F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86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6336D-8BE1-41C5-82F0-D2A97919C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64959F-6CDC-4021-828D-CB17197B7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BE13D7F-4ADE-49A8-AAAC-60D2B12FE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2A4403F-7EB2-4841-938A-389766B83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FD8E9B1-761E-4C64-AA66-833638A7AE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F9FC72E-D7D6-47A9-A98E-8F2F631D3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1C5C0FE-8265-4D5C-899C-48BB14CD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0D29EA-12F6-4744-9767-C7471124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017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18B568-A0F1-444C-832F-EF95134A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80E61CB-BC17-4EAA-97E7-9785A5EF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1E4D3E4-9856-4116-B559-46C0A9C5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B376A1-0904-4AF2-9A61-91CA376C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673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98C8743-C3C1-44D7-A8E3-1695850F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40C605C-BEAA-4A13-847C-98ADCBFD4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E01DAD2-6CA5-4185-B4EF-3DB8B1E7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58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239CE8-A985-4AC6-811E-B0FB202F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146544-1039-4241-B03B-CC3BAB3E8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452725-B146-437A-BB71-451DBF345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D38C31-BC42-4E50-9BB0-2800C9A3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B90EBA-6618-4713-8399-9C8896351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30B114-773C-421B-8914-AA0B1F58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87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50DC5-7E53-48CE-AC8E-37AE7C45A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C1FC3E0-A231-468A-8539-DBD2AF26A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1706F3-D825-4C77-822F-D57A50B56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03DB75-002A-4724-BFDF-7B52B8A4C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5D9881-972E-42B0-9E56-CE938352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47254B-D4BA-4C1F-996C-FFFB6A54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2745CE8-9DDB-4715-8217-CE03E5CA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2C4488-F1F8-419F-A244-66F4DEB21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6C19D1-2F8C-429E-9962-A03358C31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761E2-477A-BD44-BEEA-C94E516079E9}" type="datetimeFigureOut">
              <a:rPr lang="nl-NL" smtClean="0"/>
              <a:t>14-2-2022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F3E466-9218-4A1E-8F29-C1E3A4D5A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D494E1-4BFD-45C9-8033-2E95DA82E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35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C-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000"/>
            <a:ext cx="9180000" cy="6885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3284" y="1269707"/>
            <a:ext cx="7772400" cy="1470025"/>
          </a:xfrm>
        </p:spPr>
        <p:txBody>
          <a:bodyPr/>
          <a:lstStyle/>
          <a:p>
            <a:r>
              <a:rPr lang="nl-NL" b="1" dirty="0">
                <a:solidFill>
                  <a:srgbClr val="0000FF"/>
                </a:solidFill>
              </a:rPr>
              <a:t>Organoleptisch keuren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3883742" y="2935430"/>
            <a:ext cx="3888658" cy="1752600"/>
          </a:xfrm>
        </p:spPr>
        <p:txBody>
          <a:bodyPr>
            <a:noAutofit/>
          </a:bodyPr>
          <a:lstStyle/>
          <a:p>
            <a:r>
              <a:rPr lang="nl-NL" sz="4400" b="1" dirty="0">
                <a:solidFill>
                  <a:srgbClr val="FF0000"/>
                </a:solidFill>
              </a:rPr>
              <a:t>Wat is het</a:t>
            </a:r>
          </a:p>
          <a:p>
            <a:r>
              <a:rPr lang="nl-NL" sz="4400" b="1" dirty="0">
                <a:solidFill>
                  <a:srgbClr val="FF0000"/>
                </a:solidFill>
              </a:rPr>
              <a:t>&amp;</a:t>
            </a:r>
          </a:p>
          <a:p>
            <a:r>
              <a:rPr lang="nl-NL" sz="4400" b="1" dirty="0">
                <a:solidFill>
                  <a:srgbClr val="FF0000"/>
                </a:solidFill>
              </a:rPr>
              <a:t>Hoe doe je dat</a:t>
            </a:r>
          </a:p>
        </p:txBody>
      </p:sp>
      <p:pic>
        <p:nvPicPr>
          <p:cNvPr id="8" name="Afbeelding 7" descr="Lezersvraag: Kosten van meer bagage bij EVA - Hier is Thailand.n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28" y="3063289"/>
            <a:ext cx="2760714" cy="320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6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4114" y="27995"/>
            <a:ext cx="9180000" cy="688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46137"/>
            <a:ext cx="8229600" cy="890195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r>
              <a:rPr lang="nl-NL" b="1" dirty="0"/>
              <a:t>Organoleptisch proeven =</a:t>
            </a:r>
            <a:br>
              <a:rPr lang="nl-NL" b="1" dirty="0"/>
            </a:br>
            <a:r>
              <a:rPr lang="nl-NL" sz="4000" b="1" dirty="0"/>
              <a:t>het keuren van voeding met je organen</a:t>
            </a:r>
            <a:br>
              <a:rPr lang="nl-NL" sz="4000" b="1" dirty="0"/>
            </a:br>
            <a:endParaRPr lang="nl-NL" sz="4000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2153265"/>
            <a:ext cx="8229600" cy="39728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b="1" dirty="0"/>
              <a:t>Je neus 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Je ogen 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Je mond</a:t>
            </a:r>
          </a:p>
        </p:txBody>
      </p:sp>
      <p:pic>
        <p:nvPicPr>
          <p:cNvPr id="9" name="Afbeelding 8" descr="Rol van binnenkant &lt;strong&gt;neus&lt;/strong&gt; bij herkennen infecties | MedicalFacts.n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1" y="2522819"/>
            <a:ext cx="1342917" cy="693320"/>
          </a:xfrm>
          <a:prstGeom prst="rect">
            <a:avLst/>
          </a:prstGeom>
        </p:spPr>
      </p:pic>
      <p:pic>
        <p:nvPicPr>
          <p:cNvPr id="12" name="Afbeelding 11" descr="Image Source: http://www.hsc.csu.edu.au/biology/options/communication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1" y="3794419"/>
            <a:ext cx="1442020" cy="876731"/>
          </a:xfrm>
          <a:prstGeom prst="rect">
            <a:avLst/>
          </a:prstGeom>
        </p:spPr>
      </p:pic>
      <p:pic>
        <p:nvPicPr>
          <p:cNvPr id="13" name="Afbeelding 12" descr="&lt;strong&gt;Monden&lt;/strong&gt; Plaatjes | Animaatjes.nl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507" y="5021763"/>
            <a:ext cx="1615035" cy="98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1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108154"/>
            <a:ext cx="9180000" cy="688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nl-NL" dirty="0"/>
            </a:br>
            <a:r>
              <a:rPr lang="nl-NL" b="1" dirty="0">
                <a:solidFill>
                  <a:srgbClr val="0000FF"/>
                </a:solidFill>
              </a:rPr>
              <a:t>Je keurt op : </a:t>
            </a:r>
            <a:br>
              <a:rPr lang="nl-NL" dirty="0"/>
            </a:br>
            <a:br>
              <a:rPr lang="nl-NL" b="1" dirty="0"/>
            </a:br>
            <a:endParaRPr lang="nl-NL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14400" y="2153265"/>
            <a:ext cx="7772400" cy="3972898"/>
          </a:xfrm>
        </p:spPr>
        <p:txBody>
          <a:bodyPr/>
          <a:lstStyle/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  <p:pic>
        <p:nvPicPr>
          <p:cNvPr id="7" name="Tijdelijke aanduiding voor inhoud 4" descr="Nadien gooien we in 1 glas een bol vanille-ijs, in het andere glas een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2480290"/>
            <a:ext cx="5080000" cy="381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03007" y="2323187"/>
            <a:ext cx="23253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FF0000"/>
                </a:solidFill>
              </a:rPr>
              <a:t>Kleur</a:t>
            </a:r>
          </a:p>
          <a:p>
            <a:r>
              <a:rPr lang="nl-NL" sz="3200" b="1" dirty="0">
                <a:solidFill>
                  <a:srgbClr val="FF0000"/>
                </a:solidFill>
              </a:rPr>
              <a:t>Geur   </a:t>
            </a:r>
          </a:p>
          <a:p>
            <a:r>
              <a:rPr lang="nl-NL" sz="3200" b="1" dirty="0">
                <a:solidFill>
                  <a:srgbClr val="FF0000"/>
                </a:solidFill>
              </a:rPr>
              <a:t>Mondgevoel </a:t>
            </a:r>
          </a:p>
          <a:p>
            <a:r>
              <a:rPr lang="nl-NL" sz="3200" b="1" dirty="0">
                <a:solidFill>
                  <a:srgbClr val="FF0000"/>
                </a:solidFill>
              </a:rPr>
              <a:t>Smaak</a:t>
            </a:r>
          </a:p>
        </p:txBody>
      </p:sp>
    </p:spTree>
    <p:extLst>
      <p:ext uri="{BB962C8B-B14F-4D97-AF65-F5344CB8AC3E}">
        <p14:creationId xmlns:p14="http://schemas.microsoft.com/office/powerpoint/2010/main" val="227826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108154"/>
            <a:ext cx="9180000" cy="688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5632"/>
            <a:ext cx="8229600" cy="916858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b="1" dirty="0">
                <a:solidFill>
                  <a:srgbClr val="0000FF"/>
                </a:solidFill>
              </a:rPr>
              <a:t>Waar moet je op letten:</a:t>
            </a:r>
            <a:br>
              <a:rPr lang="nl-NL" b="1" dirty="0">
                <a:solidFill>
                  <a:srgbClr val="0000FF"/>
                </a:solidFill>
              </a:rPr>
            </a:br>
            <a:br>
              <a:rPr lang="nl-NL" dirty="0"/>
            </a:br>
            <a:br>
              <a:rPr lang="nl-NL" b="1" dirty="0"/>
            </a:br>
            <a:endParaRPr lang="nl-NL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14400" y="1533832"/>
            <a:ext cx="7772400" cy="4640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dirty="0"/>
              <a:t> Zorg voor een </a:t>
            </a:r>
            <a:r>
              <a:rPr lang="nl-NL" b="1" u="sng" dirty="0"/>
              <a:t>schoon glas </a:t>
            </a:r>
            <a:r>
              <a:rPr lang="nl-NL" dirty="0"/>
              <a:t>bij elke keuring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dirty="0"/>
              <a:t> Drink na </a:t>
            </a:r>
            <a:r>
              <a:rPr lang="nl-NL" b="1" u="sng" dirty="0"/>
              <a:t>elke keuring </a:t>
            </a:r>
            <a:r>
              <a:rPr lang="nl-NL" dirty="0"/>
              <a:t>een slokje water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dirty="0"/>
              <a:t>	of spoel je mond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dirty="0"/>
              <a:t> Zorg voor schone lepels bij elke keuring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nl-NL" dirty="0"/>
              <a:t> Leg een servetje neer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nl-NL" dirty="0"/>
              <a:t>En…..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  <p:pic>
        <p:nvPicPr>
          <p:cNvPr id="8" name="Afbeelding 7" descr="... alle &lt;strong&gt;smaken&lt;/strong&gt; waarnemen, want elke papil bevat alle smaakreceptor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375" y="4530903"/>
            <a:ext cx="2417241" cy="193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5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000"/>
            <a:ext cx="9180000" cy="688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5632"/>
            <a:ext cx="8229600" cy="916858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b="1" dirty="0">
                <a:solidFill>
                  <a:srgbClr val="0000FF"/>
                </a:solidFill>
              </a:rPr>
            </a:br>
            <a:br>
              <a:rPr lang="nl-NL" dirty="0"/>
            </a:br>
            <a:br>
              <a:rPr lang="nl-NL" b="1" dirty="0"/>
            </a:br>
            <a:endParaRPr lang="nl-NL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14400" y="1533832"/>
            <a:ext cx="7772400" cy="46408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742335" y="1140526"/>
            <a:ext cx="261046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/>
              <a:t>Noteer wat je: </a:t>
            </a:r>
          </a:p>
          <a:p>
            <a:r>
              <a:rPr lang="nl-NL" sz="4400" b="1" dirty="0"/>
              <a:t> </a:t>
            </a:r>
          </a:p>
          <a:p>
            <a:r>
              <a:rPr lang="nl-NL" sz="4400" b="1" dirty="0"/>
              <a:t>-proeft </a:t>
            </a:r>
          </a:p>
          <a:p>
            <a:r>
              <a:rPr lang="nl-NL" sz="4400" b="1" dirty="0"/>
              <a:t>-ruikt </a:t>
            </a:r>
          </a:p>
          <a:p>
            <a:r>
              <a:rPr lang="nl-NL" sz="4400" b="1" dirty="0"/>
              <a:t>-ziet  </a:t>
            </a:r>
          </a:p>
          <a:p>
            <a:r>
              <a:rPr lang="nl-NL" sz="4400" b="1" dirty="0"/>
              <a:t>-voelt</a:t>
            </a:r>
          </a:p>
        </p:txBody>
      </p:sp>
      <p:pic>
        <p:nvPicPr>
          <p:cNvPr id="7" name="Tijdelijke aanduiding voor afbeelding 13" descr="... van den Berg - ICT en onderwijs: In een wereld zonder &lt;strong&gt;pen&lt;/strong&gt; en papi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60" b="14260"/>
          <a:stretch>
            <a:fillRect/>
          </a:stretch>
        </p:blipFill>
        <p:spPr>
          <a:xfrm>
            <a:off x="5070099" y="2335122"/>
            <a:ext cx="4073901" cy="409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280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1d37bf6b961847a8a7f6ac9a96e5354bb6e15"/>
</p:tagLst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167f09-d3e5-4b3c-afb8-50e2cc2b6c90" xsi:nil="true"/>
    <lcf76f155ced4ddcb4097134ff3c332f xmlns="9f758fbe-4140-440d-b639-0e33344f3a90">
      <Terms xmlns="http://schemas.microsoft.com/office/infopath/2007/PartnerControls"/>
    </lcf76f155ced4ddcb4097134ff3c332f>
    <SharedWithUsers xmlns="6f167f09-d3e5-4b3c-afb8-50e2cc2b6c90">
      <UserInfo>
        <DisplayName/>
        <AccountId xsi:nil="true"/>
        <AccountType/>
      </UserInfo>
    </SharedWithUsers>
    <MediaLengthInSeconds xmlns="9f758fbe-4140-440d-b639-0e33344f3a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01E3A636536E41902BEB94D1C71361" ma:contentTypeVersion="16" ma:contentTypeDescription="Een nieuw document maken." ma:contentTypeScope="" ma:versionID="3b18ec8c182f38c2cb40fdcea5409600">
  <xsd:schema xmlns:xsd="http://www.w3.org/2001/XMLSchema" xmlns:xs="http://www.w3.org/2001/XMLSchema" xmlns:p="http://schemas.microsoft.com/office/2006/metadata/properties" xmlns:ns2="9f758fbe-4140-440d-b639-0e33344f3a90" xmlns:ns3="6f167f09-d3e5-4b3c-afb8-50e2cc2b6c90" targetNamespace="http://schemas.microsoft.com/office/2006/metadata/properties" ma:root="true" ma:fieldsID="36c964204385395b48344057a6806de9" ns2:_="" ns3:_="">
    <xsd:import namespace="9f758fbe-4140-440d-b639-0e33344f3a90"/>
    <xsd:import namespace="6f167f09-d3e5-4b3c-afb8-50e2cc2b6c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758fbe-4140-440d-b639-0e33344f3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e346449d-56df-4cba-80bd-3011eb4130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67f09-d3e5-4b3c-afb8-50e2cc2b6c9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1618da7-f1b2-407b-938b-71c3d86ee284}" ma:internalName="TaxCatchAll" ma:readOnly="false" ma:showField="CatchAllData" ma:web="6f167f09-d3e5-4b3c-afb8-50e2cc2b6c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0FD2EBEFE0D488D0946A884B1A9DE" ma:contentTypeVersion="15" ma:contentTypeDescription="Een nieuw document maken." ma:contentTypeScope="" ma:versionID="4888679e9603cef3b4fdd1a31c4c2724">
  <xsd:schema xmlns:xsd="http://www.w3.org/2001/XMLSchema" xmlns:xs="http://www.w3.org/2001/XMLSchema" xmlns:p="http://schemas.microsoft.com/office/2006/metadata/properties" xmlns:ns2="887056e5-f88d-46d1-9611-a3f4b12c3a07" xmlns:ns3="8222ef23-ae55-416f-bf35-13fd773054d5" targetNamespace="http://schemas.microsoft.com/office/2006/metadata/properties" ma:root="true" ma:fieldsID="89a0961d5dd93069aafd25b8649b5553" ns2:_="" ns3:_="">
    <xsd:import namespace="887056e5-f88d-46d1-9611-a3f4b12c3a07"/>
    <xsd:import namespace="8222ef23-ae55-416f-bf35-13fd773054d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056e5-f88d-46d1-9611-a3f4b12c3a0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22ef23-ae55-416f-bf35-13fd773054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D1A89C-FAA3-48C1-93BB-800D5A4BFE8B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887056e5-f88d-46d1-9611-a3f4b12c3a07"/>
  </ds:schemaRefs>
</ds:datastoreItem>
</file>

<file path=customXml/itemProps2.xml><?xml version="1.0" encoding="utf-8"?>
<ds:datastoreItem xmlns:ds="http://schemas.openxmlformats.org/officeDocument/2006/customXml" ds:itemID="{07B9DE01-3908-4F8D-ABE5-FF0FC8AAEDA1}"/>
</file>

<file path=customXml/itemProps3.xml><?xml version="1.0" encoding="utf-8"?>
<ds:datastoreItem xmlns:ds="http://schemas.openxmlformats.org/officeDocument/2006/customXml" ds:itemID="{A231C3BE-4704-48BC-ABA5-27AC5DA20B1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A8BA8CA-68B0-4AA7-9081-9C0AF1877A0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110</Words>
  <Application>Microsoft Office PowerPoint</Application>
  <PresentationFormat>Diavoorstelling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Organoleptisch keuren</vt:lpstr>
      <vt:lpstr>  Organoleptisch proeven = het keuren van voeding met je organen </vt:lpstr>
      <vt:lpstr> Je keurt op :   </vt:lpstr>
      <vt:lpstr>   Waar moet je op letten:   </vt:lpstr>
      <vt:lpstr>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Drukkerij Coster&amp;Kok</dc:creator>
  <cp:lastModifiedBy>Pam Hakvoort</cp:lastModifiedBy>
  <cp:revision>18</cp:revision>
  <dcterms:created xsi:type="dcterms:W3CDTF">2014-01-07T14:12:24Z</dcterms:created>
  <dcterms:modified xsi:type="dcterms:W3CDTF">2022-02-14T07:11:59Z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0x0101004501E3A636536E41902BEB94D1C71361</vt:lpwstr>
  </property>
  <property fmtid="{D5CDD505-2E9C-101B-9397-08002B2CF9AE}" pid="3" name="Order">
    <vt:r8>100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dlc_DocIdItemGuid">
    <vt:lpwstr>7256cf46-b3a6-40a4-8b36-87f0d66ee481</vt:lpwstr>
  </property>
  <property fmtid="{D5CDD505-2E9C-101B-9397-08002B2CF9AE}" pid="8" name="GUID">
    <vt:lpwstr>ff675fbe-8a84-4fce-952a-4a5cb77054c0</vt:lpwstr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ComplianceAssetId">
    <vt:lpwstr/>
  </property>
</Properties>
</file>